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الثانية</a:t>
            </a:r>
          </a:p>
          <a:p>
            <a:pPr algn="ctr"/>
            <a:r>
              <a:rPr lang="ar-SA" dirty="0"/>
              <a:t>كتابة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Proofreading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>
                <a:latin typeface="ThorndaleforVST"/>
                <a:ea typeface="Calibri" panose="020F0502020204030204" pitchFamily="34" charset="0"/>
                <a:cs typeface="ThorndaleforVST"/>
              </a:rPr>
              <a:t>Proofreading means closely checking the final, edited draft of your paper for typos and other careless errors. A helpful strategy is to read your paper backward, from the last sentence to the first.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horndaleforVST"/>
                <a:ea typeface="Calibri" panose="020F0502020204030204" pitchFamily="34" charset="0"/>
                <a:cs typeface="ThorndaleforVST"/>
              </a:rPr>
              <a:t>There are so many symbols that can be used in proofreading process. See page 26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6269-5BC7-4177-8401-2599F7FF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912E3-45B7-447D-9FC1-96E72E095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page 26 for an answered exercise.</a:t>
            </a:r>
          </a:p>
          <a:p>
            <a:r>
              <a:rPr lang="en-US" dirty="0"/>
              <a:t>Examples for </a:t>
            </a:r>
            <a:r>
              <a:rPr lang="en-US"/>
              <a:t>practice page31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119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80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ThorndaleforVST</vt:lpstr>
      <vt:lpstr>Times New Roman</vt:lpstr>
      <vt:lpstr>Trebuchet MS</vt:lpstr>
      <vt:lpstr>Wingdings 3</vt:lpstr>
      <vt:lpstr>Facet</vt:lpstr>
      <vt:lpstr>PowerPoint Presentation</vt:lpstr>
      <vt:lpstr>Proofreading   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17</cp:revision>
  <dcterms:created xsi:type="dcterms:W3CDTF">2020-03-18T12:46:15Z</dcterms:created>
  <dcterms:modified xsi:type="dcterms:W3CDTF">2020-03-21T14:47:19Z</dcterms:modified>
</cp:coreProperties>
</file>